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87" r:id="rId6"/>
    <p:sldId id="282" r:id="rId7"/>
    <p:sldId id="259" r:id="rId8"/>
    <p:sldId id="260" r:id="rId9"/>
    <p:sldId id="261" r:id="rId10"/>
    <p:sldId id="288" r:id="rId11"/>
    <p:sldId id="283" r:id="rId12"/>
    <p:sldId id="262" r:id="rId13"/>
    <p:sldId id="263" r:id="rId14"/>
    <p:sldId id="264" r:id="rId15"/>
    <p:sldId id="289" r:id="rId16"/>
    <p:sldId id="284" r:id="rId17"/>
    <p:sldId id="265" r:id="rId18"/>
    <p:sldId id="266" r:id="rId19"/>
    <p:sldId id="267" r:id="rId20"/>
    <p:sldId id="290" r:id="rId21"/>
    <p:sldId id="285" r:id="rId22"/>
    <p:sldId id="268" r:id="rId23"/>
    <p:sldId id="269" r:id="rId24"/>
    <p:sldId id="270" r:id="rId25"/>
    <p:sldId id="291" r:id="rId26"/>
    <p:sldId id="286" r:id="rId27"/>
    <p:sldId id="278" r:id="rId28"/>
    <p:sldId id="280" r:id="rId29"/>
    <p:sldId id="281" r:id="rId30"/>
    <p:sldId id="279" r:id="rId31"/>
  </p:sldIdLst>
  <p:sldSz cx="10058400" cy="77724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4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7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4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6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2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0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5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4261-87D0-4DEF-80A7-DF4E7F808028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11A56-0410-4758-B215-7D9B5A73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4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425C-F4EE-47C2-8A0A-DC5F726D0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FD574-BF15-4316-B006-B35D72A307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Linda Henke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9880C-3E91-4F7E-90B5-3C9126BFF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DB9E0-F18B-4239-93B9-4DBB66A0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5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52754-09C3-4A13-A159-20A80BCD4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1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BBF12-159C-4038-8475-595C25D047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38E36-AE12-4C66-9BB2-2FB06E24886C}"/>
              </a:ext>
            </a:extLst>
          </p:cNvPr>
          <p:cNvSpPr txBox="1"/>
          <p:nvPr/>
        </p:nvSpPr>
        <p:spPr>
          <a:xfrm>
            <a:off x="673240" y="6641960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Encourage participation in Lenten worship by incorporating the color graphics into postings for the congregation’s website and/or </a:t>
            </a:r>
            <a:r>
              <a:rPr lang="en-US" sz="1200" dirty="0" err="1">
                <a:latin typeface="Century Gothic" panose="020B0502020202020204" pitchFamily="34" charset="0"/>
              </a:rPr>
              <a:t>FaceBook</a:t>
            </a:r>
            <a:r>
              <a:rPr lang="en-US" sz="1200" dirty="0">
                <a:latin typeface="Century Gothic" panose="020B0502020202020204" pitchFamily="34" charset="0"/>
              </a:rPr>
              <a:t> page.   Consider using the accompanying text to prompt reflection on the overarching theme and weekly texts.</a:t>
            </a:r>
          </a:p>
        </p:txBody>
      </p:sp>
    </p:spTree>
    <p:extLst>
      <p:ext uri="{BB962C8B-B14F-4D97-AF65-F5344CB8AC3E}">
        <p14:creationId xmlns:p14="http://schemas.microsoft.com/office/powerpoint/2010/main" val="29019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A5F81-F2A9-4DF0-875E-69E93582A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62CA9-EB50-4299-BE81-E95ACFCDE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6BD43-5BA8-4938-A30F-C94605C62E43}"/>
              </a:ext>
            </a:extLst>
          </p:cNvPr>
          <p:cNvSpPr txBox="1"/>
          <p:nvPr/>
        </p:nvSpPr>
        <p:spPr>
          <a:xfrm>
            <a:off x="954594" y="6219929"/>
            <a:ext cx="57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Use the line-art graphics as coloring sheets to help children connect with the gospel readings or enlarge them to poster size and use them as the basis for an intergenerational coloring project.</a:t>
            </a:r>
          </a:p>
        </p:txBody>
      </p:sp>
    </p:spTree>
    <p:extLst>
      <p:ext uri="{BB962C8B-B14F-4D97-AF65-F5344CB8AC3E}">
        <p14:creationId xmlns:p14="http://schemas.microsoft.com/office/powerpoint/2010/main" val="210081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D3461-DB78-4448-AE22-06FCA2F8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73ABB-83BF-4197-B173-3EB953C0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B1EEB-D5BB-498F-B938-62858559F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7979E-9A15-4D75-A28A-62D440903356}"/>
              </a:ext>
            </a:extLst>
          </p:cNvPr>
          <p:cNvSpPr txBox="1"/>
          <p:nvPr/>
        </p:nvSpPr>
        <p:spPr>
          <a:xfrm>
            <a:off x="663191" y="6641960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Encourage participation in Lenten worship by incorporating the color graphics into postings for the congregation’s website and/or </a:t>
            </a:r>
            <a:r>
              <a:rPr lang="en-US" sz="1200" dirty="0" err="1">
                <a:latin typeface="Century Gothic" panose="020B0502020202020204" pitchFamily="34" charset="0"/>
              </a:rPr>
              <a:t>FaceBook</a:t>
            </a:r>
            <a:r>
              <a:rPr lang="en-US" sz="1200" dirty="0">
                <a:latin typeface="Century Gothic" panose="020B0502020202020204" pitchFamily="34" charset="0"/>
              </a:rPr>
              <a:t> page.   Consider using the accompanying text to prompt reflection on the overarching theme and weekly texts.</a:t>
            </a:r>
          </a:p>
        </p:txBody>
      </p:sp>
    </p:spTree>
    <p:extLst>
      <p:ext uri="{BB962C8B-B14F-4D97-AF65-F5344CB8AC3E}">
        <p14:creationId xmlns:p14="http://schemas.microsoft.com/office/powerpoint/2010/main" val="162014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2B41E-17BB-4AC8-A5F5-1C2C72990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9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FD190-B44A-4E72-A529-58F1373F5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FAF0D-65C4-4E0E-AB25-0759C84A93BE}"/>
              </a:ext>
            </a:extLst>
          </p:cNvPr>
          <p:cNvSpPr txBox="1"/>
          <p:nvPr/>
        </p:nvSpPr>
        <p:spPr>
          <a:xfrm>
            <a:off x="1004837" y="6159640"/>
            <a:ext cx="57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Use the line-art graphics as coloring sheets to help children connect with the gospel readings or enlarge them to poster size and use them as the basis for an intergenerational coloring project.</a:t>
            </a:r>
          </a:p>
        </p:txBody>
      </p:sp>
    </p:spTree>
    <p:extLst>
      <p:ext uri="{BB962C8B-B14F-4D97-AF65-F5344CB8AC3E}">
        <p14:creationId xmlns:p14="http://schemas.microsoft.com/office/powerpoint/2010/main" val="132057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AB2C-4641-42A1-8806-AAFAFA2A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3D2C0-1BAC-446C-B104-1BFB4F7D3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58399" cy="7772399"/>
          </a:xfrm>
        </p:spPr>
      </p:pic>
    </p:spTree>
    <p:extLst>
      <p:ext uri="{BB962C8B-B14F-4D97-AF65-F5344CB8AC3E}">
        <p14:creationId xmlns:p14="http://schemas.microsoft.com/office/powerpoint/2010/main" val="203046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76C91-41FC-424E-BAA1-F8DF2118B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59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7ACFC-E68C-4C4B-8BF1-C8DF81918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DD852-7C45-42B0-B4D0-C3FBC5A93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205F8-5F75-4DB2-9651-B26D4C5756C5}"/>
              </a:ext>
            </a:extLst>
          </p:cNvPr>
          <p:cNvSpPr txBox="1"/>
          <p:nvPr/>
        </p:nvSpPr>
        <p:spPr>
          <a:xfrm>
            <a:off x="663191" y="6641960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Encourage participation in Lenten worship by incorporating the color graphics into postings for the congregation’s website and/or </a:t>
            </a:r>
            <a:r>
              <a:rPr lang="en-US" sz="1200" dirty="0" err="1">
                <a:latin typeface="Century Gothic" panose="020B0502020202020204" pitchFamily="34" charset="0"/>
              </a:rPr>
              <a:t>FaceBook</a:t>
            </a:r>
            <a:r>
              <a:rPr lang="en-US" sz="1200" dirty="0">
                <a:latin typeface="Century Gothic" panose="020B0502020202020204" pitchFamily="34" charset="0"/>
              </a:rPr>
              <a:t> page.   Consider using the accompanying text to prompt reflection on the overarching theme and weekly texts.</a:t>
            </a:r>
          </a:p>
        </p:txBody>
      </p:sp>
    </p:spTree>
    <p:extLst>
      <p:ext uri="{BB962C8B-B14F-4D97-AF65-F5344CB8AC3E}">
        <p14:creationId xmlns:p14="http://schemas.microsoft.com/office/powerpoint/2010/main" val="2203947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13957-DFE9-4895-B98E-32908FAF3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7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92B50-0815-4469-A839-820A679046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CA8B8-58F5-4898-9AD6-55F6F971395D}"/>
              </a:ext>
            </a:extLst>
          </p:cNvPr>
          <p:cNvSpPr txBox="1"/>
          <p:nvPr/>
        </p:nvSpPr>
        <p:spPr>
          <a:xfrm>
            <a:off x="974691" y="6169688"/>
            <a:ext cx="57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Use the line-art graphics as coloring sheets to help children connect with the gospel readings or enlarge them to poster size and use them as the basis for an intergenerational coloring project.</a:t>
            </a:r>
          </a:p>
        </p:txBody>
      </p:sp>
    </p:spTree>
    <p:extLst>
      <p:ext uri="{BB962C8B-B14F-4D97-AF65-F5344CB8AC3E}">
        <p14:creationId xmlns:p14="http://schemas.microsoft.com/office/powerpoint/2010/main" val="3197549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82DDE-438E-4628-8C38-EDB9F89E0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1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532A7-62C9-4651-818C-0A480E3D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3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72FF3C-262C-4D95-8BC2-CED24A78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88F41-4B64-4786-8F70-10CF767C3DE6}"/>
              </a:ext>
            </a:extLst>
          </p:cNvPr>
          <p:cNvSpPr txBox="1"/>
          <p:nvPr/>
        </p:nvSpPr>
        <p:spPr>
          <a:xfrm>
            <a:off x="663191" y="6641960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Encourage participation in Lenten worship by incorporating the color graphics into postings for the congregation’s website and/or </a:t>
            </a:r>
            <a:r>
              <a:rPr lang="en-US" sz="1200" dirty="0" err="1">
                <a:latin typeface="Century Gothic" panose="020B0502020202020204" pitchFamily="34" charset="0"/>
              </a:rPr>
              <a:t>FaceBook</a:t>
            </a:r>
            <a:r>
              <a:rPr lang="en-US" sz="1200" dirty="0">
                <a:latin typeface="Century Gothic" panose="020B0502020202020204" pitchFamily="34" charset="0"/>
              </a:rPr>
              <a:t> page.   Consider using the accompanying text to prompt reflection on the overarching theme and weekly texts.</a:t>
            </a:r>
          </a:p>
        </p:txBody>
      </p:sp>
    </p:spTree>
    <p:extLst>
      <p:ext uri="{BB962C8B-B14F-4D97-AF65-F5344CB8AC3E}">
        <p14:creationId xmlns:p14="http://schemas.microsoft.com/office/powerpoint/2010/main" val="2003803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45B57-FD44-435F-8625-78708D9F0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6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3F164-C806-4700-A5F7-B9B99176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BD28E-5D07-4DA2-8680-DE5B06860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8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DA586-F2EA-46DC-962F-598359A5D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30" y="0"/>
            <a:ext cx="10416003" cy="80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64867-9BCD-42C3-A704-515AA3830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B71BD-5EA1-4C8C-A85C-089930301D6E}"/>
              </a:ext>
            </a:extLst>
          </p:cNvPr>
          <p:cNvSpPr txBox="1"/>
          <p:nvPr/>
        </p:nvSpPr>
        <p:spPr>
          <a:xfrm>
            <a:off x="914401" y="6149591"/>
            <a:ext cx="57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Use the line-art graphics as coloring sheets to help children connect with the gospel readings or enlarge them to poster size and use them as the basis for an intergenerational coloring project.</a:t>
            </a:r>
          </a:p>
        </p:txBody>
      </p:sp>
    </p:spTree>
    <p:extLst>
      <p:ext uri="{BB962C8B-B14F-4D97-AF65-F5344CB8AC3E}">
        <p14:creationId xmlns:p14="http://schemas.microsoft.com/office/powerpoint/2010/main" val="2482468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DEEBD-4D8E-4753-AC9F-9BE5C75B9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0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66A2D-D09C-468A-B8EC-2299C3FE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8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22790-9DCE-4787-8CBA-87E43D0280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03483-2287-4AAD-B82F-821B8A1EB7C9}"/>
              </a:ext>
            </a:extLst>
          </p:cNvPr>
          <p:cNvSpPr txBox="1"/>
          <p:nvPr/>
        </p:nvSpPr>
        <p:spPr>
          <a:xfrm>
            <a:off x="663191" y="6641960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Encourage participation in Lenten worship by incorporating the color graphics into postings for the congregation’s website and/or </a:t>
            </a:r>
            <a:r>
              <a:rPr lang="en-US" sz="1200" dirty="0" err="1">
                <a:latin typeface="Century Gothic" panose="020B0502020202020204" pitchFamily="34" charset="0"/>
              </a:rPr>
              <a:t>FaceBook</a:t>
            </a:r>
            <a:r>
              <a:rPr lang="en-US" sz="1200" dirty="0">
                <a:latin typeface="Century Gothic" panose="020B0502020202020204" pitchFamily="34" charset="0"/>
              </a:rPr>
              <a:t> page.   Consider using the accompanying text to prompt reflection on the overarching theme and weekly texts.</a:t>
            </a:r>
          </a:p>
        </p:txBody>
      </p:sp>
    </p:spTree>
    <p:extLst>
      <p:ext uri="{BB962C8B-B14F-4D97-AF65-F5344CB8AC3E}">
        <p14:creationId xmlns:p14="http://schemas.microsoft.com/office/powerpoint/2010/main" val="383115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0B02F-1781-4D48-BA25-C61CA85D6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9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034A0-8C16-4E65-AF21-1D0E3A228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" y="0"/>
            <a:ext cx="100584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87A81-4216-42A1-91A0-9817EC745790}"/>
              </a:ext>
            </a:extLst>
          </p:cNvPr>
          <p:cNvSpPr txBox="1"/>
          <p:nvPr/>
        </p:nvSpPr>
        <p:spPr>
          <a:xfrm>
            <a:off x="964643" y="6169688"/>
            <a:ext cx="57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Use the line-art graphics as coloring sheets to help children connect with the gospel readings or enlarge them to poster size and use them as the basis for an intergenerational coloring project.</a:t>
            </a:r>
          </a:p>
        </p:txBody>
      </p:sp>
    </p:spTree>
    <p:extLst>
      <p:ext uri="{BB962C8B-B14F-4D97-AF65-F5344CB8AC3E}">
        <p14:creationId xmlns:p14="http://schemas.microsoft.com/office/powerpoint/2010/main" val="274747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5523</TotalTime>
  <Words>360</Words>
  <Application>Microsoft Office PowerPoint</Application>
  <PresentationFormat>Custom</PresentationFormat>
  <Paragraphs>12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Linda Henke</dc:creator>
  <cp:lastModifiedBy>Linda Henke</cp:lastModifiedBy>
  <cp:revision>21</cp:revision>
  <dcterms:created xsi:type="dcterms:W3CDTF">2018-11-27T23:17:47Z</dcterms:created>
  <dcterms:modified xsi:type="dcterms:W3CDTF">2018-12-31T00:10:01Z</dcterms:modified>
</cp:coreProperties>
</file>