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 id="258" r:id="rId4"/>
    <p:sldId id="259" r:id="rId5"/>
    <p:sldId id="260" r:id="rId6"/>
    <p:sldId id="261" r:id="rId7"/>
    <p:sldId id="262" r:id="rId8"/>
    <p:sldId id="263"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068"/>
    <a:srgbClr val="371030"/>
    <a:srgbClr val="983A67"/>
    <a:srgbClr val="5718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103" d="100"/>
          <a:sy n="103" d="100"/>
        </p:scale>
        <p:origin x="61"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aird" userId="9a835f04-c60e-4357-abe3-b1cdf55ae01a" providerId="ADAL" clId="{C6186FFC-CAEC-409E-AC1B-489C3936F721}"/>
    <pc:docChg chg="undo custSel modSld">
      <pc:chgData name="Alex Baird" userId="9a835f04-c60e-4357-abe3-b1cdf55ae01a" providerId="ADAL" clId="{C6186FFC-CAEC-409E-AC1B-489C3936F721}" dt="2021-01-11T16:15:23.293" v="52" actId="20577"/>
      <pc:docMkLst>
        <pc:docMk/>
      </pc:docMkLst>
      <pc:sldChg chg="modSp mod">
        <pc:chgData name="Alex Baird" userId="9a835f04-c60e-4357-abe3-b1cdf55ae01a" providerId="ADAL" clId="{C6186FFC-CAEC-409E-AC1B-489C3936F721}" dt="2021-01-11T16:15:08.503" v="51" actId="14100"/>
        <pc:sldMkLst>
          <pc:docMk/>
          <pc:sldMk cId="278016311" sldId="256"/>
        </pc:sldMkLst>
        <pc:spChg chg="mod">
          <ac:chgData name="Alex Baird" userId="9a835f04-c60e-4357-abe3-b1cdf55ae01a" providerId="ADAL" clId="{C6186FFC-CAEC-409E-AC1B-489C3936F721}" dt="2021-01-11T16:15:08.503" v="51" actId="14100"/>
          <ac:spMkLst>
            <pc:docMk/>
            <pc:sldMk cId="278016311" sldId="256"/>
            <ac:spMk id="5" creationId="{6FFB2A1B-958D-8245-9B9B-F3D927575954}"/>
          </ac:spMkLst>
        </pc:spChg>
      </pc:sldChg>
      <pc:sldChg chg="modSp mod">
        <pc:chgData name="Alex Baird" userId="9a835f04-c60e-4357-abe3-b1cdf55ae01a" providerId="ADAL" clId="{C6186FFC-CAEC-409E-AC1B-489C3936F721}" dt="2021-01-11T16:15:23.293" v="52" actId="20577"/>
        <pc:sldMkLst>
          <pc:docMk/>
          <pc:sldMk cId="2729115398" sldId="258"/>
        </pc:sldMkLst>
        <pc:spChg chg="mod">
          <ac:chgData name="Alex Baird" userId="9a835f04-c60e-4357-abe3-b1cdf55ae01a" providerId="ADAL" clId="{C6186FFC-CAEC-409E-AC1B-489C3936F721}" dt="2021-01-11T16:15:23.293" v="52" actId="20577"/>
          <ac:spMkLst>
            <pc:docMk/>
            <pc:sldMk cId="2729115398" sldId="258"/>
            <ac:spMk id="5" creationId="{5AD692D6-4299-D54A-9CE3-A061462B4E3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5718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379260"/>
            <a:ext cx="7886700" cy="651225"/>
          </a:xfrm>
          <a:prstGeom prst="rect">
            <a:avLst/>
          </a:prstGeom>
        </p:spPr>
        <p:txBody>
          <a:bodyPr anchor="b"/>
          <a:lstStyle>
            <a:lvl1pPr algn="ctr">
              <a:defRPr sz="24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8650" y="4030485"/>
            <a:ext cx="7886700" cy="452438"/>
          </a:xfrm>
          <a:prstGeom prst="rect">
            <a:avLst/>
          </a:prstGeom>
        </p:spPr>
        <p:txBody>
          <a:bodyPr/>
          <a:lstStyle>
            <a:lvl1pPr marL="0" indent="0" algn="ctr">
              <a:buNone/>
              <a:defRPr sz="1800">
                <a:solidFill>
                  <a:srgbClr val="F8C068"/>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384AAC58-4070-844F-A131-0D5E9C62B236}"/>
              </a:ext>
            </a:extLst>
          </p:cNvPr>
          <p:cNvPicPr>
            <a:picLocks noChangeAspect="1"/>
          </p:cNvPicPr>
          <p:nvPr userDrawn="1"/>
        </p:nvPicPr>
        <p:blipFill>
          <a:blip r:embed="rId2"/>
          <a:stretch>
            <a:fillRect/>
          </a:stretch>
        </p:blipFill>
        <p:spPr>
          <a:xfrm>
            <a:off x="2574036" y="273000"/>
            <a:ext cx="3995928" cy="3196742"/>
          </a:xfrm>
          <a:prstGeom prst="rect">
            <a:avLst/>
          </a:prstGeom>
        </p:spPr>
      </p:pic>
      <p:cxnSp>
        <p:nvCxnSpPr>
          <p:cNvPr id="11" name="Straight Connector 10">
            <a:extLst>
              <a:ext uri="{FF2B5EF4-FFF2-40B4-BE49-F238E27FC236}">
                <a16:creationId xmlns:a16="http://schemas.microsoft.com/office/drawing/2014/main" id="{ED2188FA-7C70-BD4A-8154-68968F1E8329}"/>
              </a:ext>
            </a:extLst>
          </p:cNvPr>
          <p:cNvCxnSpPr>
            <a:cxnSpLocks/>
          </p:cNvCxnSpPr>
          <p:nvPr userDrawn="1"/>
        </p:nvCxnSpPr>
        <p:spPr>
          <a:xfrm flipH="1">
            <a:off x="0" y="4030485"/>
            <a:ext cx="9144000" cy="0"/>
          </a:xfrm>
          <a:prstGeom prst="line">
            <a:avLst/>
          </a:prstGeom>
          <a:ln>
            <a:solidFill>
              <a:srgbClr val="F8C068"/>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D8BA323C-EA0D-774B-8ECA-B43BB0E21B42}"/>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a:t>
            </a:fld>
            <a:endParaRPr lang="en-US" dirty="0"/>
          </a:p>
        </p:txBody>
      </p:sp>
    </p:spTree>
    <p:extLst>
      <p:ext uri="{BB962C8B-B14F-4D97-AF65-F5344CB8AC3E}">
        <p14:creationId xmlns:p14="http://schemas.microsoft.com/office/powerpoint/2010/main" val="371120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C9DAFB0-F56C-824F-815D-DA3030052AFB}" type="datetimeFigureOut">
              <a:rPr lang="en-US" smtClean="0"/>
              <a:t>1/11/2021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8E5FB6-8006-2E47-90C6-F4D96D7525BB}" type="slidenum">
              <a:rPr lang="en-US" smtClean="0"/>
              <a:t>‹#›</a:t>
            </a:fld>
            <a:endParaRPr lang="en-US"/>
          </a:p>
        </p:txBody>
      </p:sp>
    </p:spTree>
    <p:extLst>
      <p:ext uri="{BB962C8B-B14F-4D97-AF65-F5344CB8AC3E}">
        <p14:creationId xmlns:p14="http://schemas.microsoft.com/office/powerpoint/2010/main" val="20419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0C801E3A-F90B-F947-AAF1-34EE8BE0622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1657350" y="607131"/>
            <a:ext cx="6858000" cy="783053"/>
          </a:xfrm>
          <a:prstGeom prst="rect">
            <a:avLst/>
          </a:prstGeom>
        </p:spPr>
        <p:txBody>
          <a:bodyPr anchor="t"/>
          <a:lstStyle>
            <a:lvl1pPr algn="l">
              <a:lnSpc>
                <a:spcPts val="2080"/>
              </a:lnSpc>
              <a:defRPr sz="2400" b="1">
                <a:solidFill>
                  <a:srgbClr val="983A6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57350" y="1509132"/>
            <a:ext cx="6343650" cy="2434218"/>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Slide Number Placeholder 5">
            <a:extLst>
              <a:ext uri="{FF2B5EF4-FFF2-40B4-BE49-F238E27FC236}">
                <a16:creationId xmlns:a16="http://schemas.microsoft.com/office/drawing/2014/main" id="{E077DDF0-FEA3-A640-952C-9087690FF03A}"/>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chemeClr val="bg1">
                    <a:lumMod val="50000"/>
                  </a:schemeClr>
                </a:solidFill>
              </a:defRPr>
            </a:lvl1pPr>
          </a:lstStyle>
          <a:p>
            <a:r>
              <a:rPr lang="en-US" dirty="0"/>
              <a:t>©2021 Evangelical Lutheran Church in America   |  January 6, 2021  |    </a:t>
            </a:r>
            <a:fld id="{258E5FB6-8006-2E47-90C6-F4D96D7525BB}" type="slidenum">
              <a:rPr lang="en-US" smtClean="0"/>
              <a:pPr/>
              <a:t>‹#›</a:t>
            </a:fld>
            <a:endParaRPr lang="en-US" sz="800" dirty="0"/>
          </a:p>
        </p:txBody>
      </p:sp>
    </p:spTree>
    <p:extLst>
      <p:ext uri="{BB962C8B-B14F-4D97-AF65-F5344CB8AC3E}">
        <p14:creationId xmlns:p14="http://schemas.microsoft.com/office/powerpoint/2010/main" val="288965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CB52567D-4500-3542-869A-4A105600530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hasCustomPrompt="1"/>
          </p:nvPr>
        </p:nvSpPr>
        <p:spPr>
          <a:xfrm>
            <a:off x="436626" y="361356"/>
            <a:ext cx="7886700" cy="994172"/>
          </a:xfrm>
          <a:prstGeom prst="rect">
            <a:avLst/>
          </a:prstGeom>
        </p:spPr>
        <p:txBody>
          <a:bodyPr/>
          <a:lstStyle>
            <a:lvl1pPr>
              <a:lnSpc>
                <a:spcPts val="2400"/>
              </a:lnSpc>
              <a:defRPr sz="2400" b="1">
                <a:solidFill>
                  <a:srgbClr val="571849"/>
                </a:solidFill>
              </a:defRPr>
            </a:lvl1pPr>
          </a:lstStyle>
          <a:p>
            <a:r>
              <a:rPr lang="en-US" dirty="0"/>
              <a:t>CLICK TO EDIT MASTER TITLE STYLE</a:t>
            </a:r>
          </a:p>
        </p:txBody>
      </p:sp>
      <p:sp>
        <p:nvSpPr>
          <p:cNvPr id="3" name="Content Placeholder 2"/>
          <p:cNvSpPr>
            <a:spLocks noGrp="1"/>
          </p:cNvSpPr>
          <p:nvPr>
            <p:ph idx="1"/>
          </p:nvPr>
        </p:nvSpPr>
        <p:spPr>
          <a:xfrm>
            <a:off x="1378458" y="1040035"/>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5FA88A41-053A-844A-B67B-AD602CFF73AD}"/>
              </a:ext>
              <a:ext uri="{C183D7F6-B498-43B3-948B-1728B52AA6E4}">
                <adec:decorative xmlns:adec="http://schemas.microsoft.com/office/drawing/2017/decorative" val="0"/>
              </a:ext>
            </a:extLst>
          </p:cNvPr>
          <p:cNvSpPr>
            <a:spLocks noGrp="1"/>
          </p:cNvSpPr>
          <p:nvPr>
            <p:ph type="sldNum" sz="quarter" idx="4"/>
          </p:nvPr>
        </p:nvSpPr>
        <p:spPr>
          <a:xfrm>
            <a:off x="4690872" y="4803839"/>
            <a:ext cx="4373118" cy="273844"/>
          </a:xfrm>
          <a:prstGeom prst="rect">
            <a:avLst/>
          </a:prstGeom>
        </p:spPr>
        <p:txBody>
          <a:bodyPr vert="horz" wrap="none" lIns="91440" tIns="45720" rIns="91440" bIns="45720" rtlCol="0" anchor="ctr"/>
          <a:lstStyle>
            <a:lvl1pPr algn="r">
              <a:defRPr sz="800">
                <a:solidFill>
                  <a:srgbClr val="F8C068"/>
                </a:solidFill>
              </a:defRPr>
            </a:lvl1pPr>
          </a:lstStyle>
          <a:p>
            <a:r>
              <a:rPr lang="en-US" dirty="0"/>
              <a:t>©2021 Evangelical Lutheran Church in America   |  January 6, 2021  |    </a:t>
            </a:r>
            <a:fld id="{258E5FB6-8006-2E47-90C6-F4D96D7525BB}" type="slidenum">
              <a:rPr lang="en-US" smtClean="0"/>
              <a:pPr/>
              <a:t>‹#›</a:t>
            </a:fld>
            <a:endParaRPr lang="en-US" dirty="0"/>
          </a:p>
        </p:txBody>
      </p:sp>
    </p:spTree>
    <p:extLst>
      <p:ext uri="{BB962C8B-B14F-4D97-AF65-F5344CB8AC3E}">
        <p14:creationId xmlns:p14="http://schemas.microsoft.com/office/powerpoint/2010/main" val="88183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chemeClr val="bg1"/>
            </a:gs>
            <a:gs pos="73000">
              <a:srgbClr val="F8C068">
                <a:alpha val="59000"/>
              </a:srgbClr>
            </a:gs>
            <a:gs pos="82000">
              <a:srgbClr val="F8C068">
                <a:alpha val="60000"/>
              </a:srgbClr>
            </a:gs>
            <a:gs pos="99000">
              <a:srgbClr val="F8C068"/>
            </a:gs>
          </a:gsLst>
          <a:lin ang="5400000" scaled="1"/>
          <a:tileRect/>
        </a:gradFill>
        <a:effectLst/>
      </p:bgPr>
    </p:bg>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B8176229-B1FA-824B-A929-38140012D18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7593" l="417" r="99896">
                        <a14:foregroundMark x1="5208" y1="85833" x2="21510" y2="94074"/>
                        <a14:foregroundMark x1="3125" y1="77315" x2="2031" y2="89259"/>
                        <a14:foregroundMark x1="2031" y1="89259" x2="6250" y2="95463"/>
                        <a14:foregroundMark x1="6250" y1="95463" x2="6615" y2="95278"/>
                        <a14:foregroundMark x1="92708" y1="96667" x2="99896" y2="96852"/>
                        <a14:foregroundMark x1="625" y1="75926" x2="417" y2="94444"/>
                        <a14:foregroundMark x1="8490" y1="61481" x2="8490" y2="76759"/>
                        <a14:foregroundMark x1="10000" y1="77315" x2="24896" y2="95833"/>
                        <a14:foregroundMark x1="24115" y1="92593" x2="37604" y2="96204"/>
                        <a14:foregroundMark x1="37604" y1="96204" x2="50313" y2="96204"/>
                        <a14:foregroundMark x1="57083" y1="96574" x2="93698" y2="97593"/>
                        <a14:foregroundMark x1="8385" y1="61111" x2="8594" y2="75370"/>
                        <a14:foregroundMark x1="12396" y1="65556" x2="12500" y2="77685"/>
                        <a14:foregroundMark x1="14115" y1="68981" x2="11875" y2="68981"/>
                        <a14:foregroundMark x1="14219" y1="68241" x2="12917" y2="68426"/>
                        <a14:foregroundMark x1="3594" y1="64722" x2="3594" y2="74167"/>
                        <a14:foregroundMark x1="3594" y1="74167" x2="3594" y2="74167"/>
                        <a14:backgroundMark x1="23802" y1="34352" x2="56875" y2="52130"/>
                        <a14:backgroundMark x1="10885" y1="65926" x2="9792" y2="66296"/>
                      </a14:backgroundRemoval>
                    </a14:imgEffect>
                  </a14:imgLayer>
                </a14:imgProps>
              </a:ext>
            </a:extLst>
          </a:blip>
          <a:stretch>
            <a:fillRect/>
          </a:stretch>
        </p:blipFill>
        <p:spPr>
          <a:xfrm>
            <a:off x="0" y="79606"/>
            <a:ext cx="9144000" cy="5143500"/>
          </a:xfrm>
          <a:prstGeom prst="rect">
            <a:avLst/>
          </a:prstGeom>
        </p:spPr>
      </p:pic>
      <p:sp>
        <p:nvSpPr>
          <p:cNvPr id="2" name="Title 1"/>
          <p:cNvSpPr>
            <a:spLocks noGrp="1"/>
          </p:cNvSpPr>
          <p:nvPr>
            <p:ph type="title"/>
          </p:nvPr>
        </p:nvSpPr>
        <p:spPr>
          <a:xfrm>
            <a:off x="742760" y="-71008"/>
            <a:ext cx="7886700" cy="2139553"/>
          </a:xfrm>
          <a:prstGeom prst="rect">
            <a:avLst/>
          </a:prstGeom>
        </p:spPr>
        <p:txBody>
          <a:bodyPr anchor="b"/>
          <a:lstStyle>
            <a:lvl1pPr>
              <a:defRPr sz="4500">
                <a:solidFill>
                  <a:srgbClr val="571849"/>
                </a:solidFill>
              </a:defRPr>
            </a:lvl1pPr>
          </a:lstStyle>
          <a:p>
            <a:r>
              <a:rPr lang="en-US" dirty="0"/>
              <a:t>Click to edit Master title style</a:t>
            </a:r>
          </a:p>
        </p:txBody>
      </p:sp>
      <p:sp>
        <p:nvSpPr>
          <p:cNvPr id="3" name="Text Placeholder 2"/>
          <p:cNvSpPr>
            <a:spLocks noGrp="1"/>
          </p:cNvSpPr>
          <p:nvPr>
            <p:ph type="body" idx="1"/>
          </p:nvPr>
        </p:nvSpPr>
        <p:spPr>
          <a:xfrm>
            <a:off x="742760" y="2088786"/>
            <a:ext cx="7886700" cy="1125140"/>
          </a:xfrm>
          <a:prstGeom prst="rect">
            <a:avLst/>
          </a:prstGeom>
        </p:spPr>
        <p:txBody>
          <a:bodyPr/>
          <a:lstStyle>
            <a:lvl1pPr marL="0" indent="0">
              <a:buNone/>
              <a:defRPr sz="1800">
                <a:solidFill>
                  <a:srgbClr val="F8C068"/>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DC4AC7D2-C62A-B14D-B2EB-611AE58DA116}"/>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F8C068"/>
                </a:solidFill>
              </a:defRPr>
            </a:lvl1pPr>
          </a:lstStyle>
          <a:p>
            <a:r>
              <a:rPr lang="en-US" dirty="0"/>
              <a:t>©2021 Evangelical Lutheran Church in America   |  January 6, 2021  |    </a:t>
            </a:r>
            <a:fld id="{258E5FB6-8006-2E47-90C6-F4D96D7525BB}" type="slidenum">
              <a:rPr lang="en-US" smtClean="0"/>
              <a:pPr/>
              <a:t>‹#›</a:t>
            </a:fld>
            <a:endParaRPr lang="en-US" dirty="0"/>
          </a:p>
        </p:txBody>
      </p:sp>
    </p:spTree>
    <p:extLst>
      <p:ext uri="{BB962C8B-B14F-4D97-AF65-F5344CB8AC3E}">
        <p14:creationId xmlns:p14="http://schemas.microsoft.com/office/powerpoint/2010/main" val="382840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rgbClr val="983A6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144129"/>
            <a:ext cx="7886700" cy="651225"/>
          </a:xfrm>
          <a:prstGeom prst="rect">
            <a:avLst/>
          </a:prstGeom>
        </p:spPr>
        <p:txBody>
          <a:bodyPr anchor="b"/>
          <a:lstStyle>
            <a:lvl1pPr algn="ctr">
              <a:defRPr sz="24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8650" y="3795354"/>
            <a:ext cx="7886700" cy="452438"/>
          </a:xfrm>
          <a:prstGeom prst="rect">
            <a:avLst/>
          </a:prstGeom>
        </p:spPr>
        <p:txBody>
          <a:bodyPr/>
          <a:lstStyle>
            <a:lvl1pPr marL="0" indent="0" algn="ctr">
              <a:buNone/>
              <a:defRPr sz="1800">
                <a:solidFill>
                  <a:srgbClr val="F8C068"/>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384AAC58-4070-844F-A131-0D5E9C62B236}"/>
              </a:ext>
            </a:extLst>
          </p:cNvPr>
          <p:cNvPicPr>
            <a:picLocks noChangeAspect="1"/>
          </p:cNvPicPr>
          <p:nvPr userDrawn="1"/>
        </p:nvPicPr>
        <p:blipFill>
          <a:blip r:embed="rId2"/>
          <a:stretch>
            <a:fillRect/>
          </a:stretch>
        </p:blipFill>
        <p:spPr>
          <a:xfrm>
            <a:off x="2574036" y="273000"/>
            <a:ext cx="3995928" cy="3196742"/>
          </a:xfrm>
          <a:prstGeom prst="rect">
            <a:avLst/>
          </a:prstGeom>
        </p:spPr>
      </p:pic>
      <p:cxnSp>
        <p:nvCxnSpPr>
          <p:cNvPr id="11" name="Straight Connector 10">
            <a:extLst>
              <a:ext uri="{FF2B5EF4-FFF2-40B4-BE49-F238E27FC236}">
                <a16:creationId xmlns:a16="http://schemas.microsoft.com/office/drawing/2014/main" id="{ED2188FA-7C70-BD4A-8154-68968F1E8329}"/>
              </a:ext>
            </a:extLst>
          </p:cNvPr>
          <p:cNvCxnSpPr>
            <a:cxnSpLocks/>
          </p:cNvCxnSpPr>
          <p:nvPr userDrawn="1"/>
        </p:nvCxnSpPr>
        <p:spPr>
          <a:xfrm flipH="1">
            <a:off x="0" y="3795354"/>
            <a:ext cx="9144000" cy="0"/>
          </a:xfrm>
          <a:prstGeom prst="line">
            <a:avLst/>
          </a:prstGeom>
          <a:ln>
            <a:solidFill>
              <a:srgbClr val="F8C068"/>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D8BA323C-EA0D-774B-8ECA-B43BB0E21B42}"/>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571849"/>
                </a:solidFill>
              </a:defRPr>
            </a:lvl1pPr>
          </a:lstStyle>
          <a:p>
            <a:r>
              <a:rPr lang="en-US" dirty="0"/>
              <a:t>©2021 Evangelical Lutheran Church in America   |  January 6, 2021  |    </a:t>
            </a:r>
            <a:fld id="{258E5FB6-8006-2E47-90C6-F4D96D7525BB}" type="slidenum">
              <a:rPr lang="en-US" smtClean="0"/>
              <a:pPr/>
              <a:t>‹#›</a:t>
            </a:fld>
            <a:endParaRPr lang="en-US" dirty="0"/>
          </a:p>
        </p:txBody>
      </p:sp>
    </p:spTree>
    <p:extLst>
      <p:ext uri="{BB962C8B-B14F-4D97-AF65-F5344CB8AC3E}">
        <p14:creationId xmlns:p14="http://schemas.microsoft.com/office/powerpoint/2010/main" val="6029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Graphical user interface&#10;&#10;Description automatically generated">
            <a:extLst>
              <a:ext uri="{FF2B5EF4-FFF2-40B4-BE49-F238E27FC236}">
                <a16:creationId xmlns:a16="http://schemas.microsoft.com/office/drawing/2014/main" id="{F94199DB-EC84-5643-A7FB-C99AF00DBCC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843534" y="1169058"/>
            <a:ext cx="7886700" cy="994172"/>
          </a:xfrm>
          <a:prstGeom prst="rect">
            <a:avLst/>
          </a:prstGeom>
        </p:spPr>
        <p:txBody>
          <a:bodyPr/>
          <a:lstStyle>
            <a:lvl1pPr>
              <a:defRPr sz="2400" b="1" i="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2708910" y="1859933"/>
            <a:ext cx="2743200" cy="27501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71566" y="1885891"/>
            <a:ext cx="2628900" cy="275011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2660BE86-585A-B54E-9FD1-C177B509051F}"/>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a:t>
            </a:fld>
            <a:endParaRPr lang="en-US" dirty="0"/>
          </a:p>
        </p:txBody>
      </p:sp>
    </p:spTree>
    <p:extLst>
      <p:ext uri="{BB962C8B-B14F-4D97-AF65-F5344CB8AC3E}">
        <p14:creationId xmlns:p14="http://schemas.microsoft.com/office/powerpoint/2010/main" val="341330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descr="Crosses on a hill&#10;&#10;Description automatically generated with low confidence">
            <a:extLst>
              <a:ext uri="{FF2B5EF4-FFF2-40B4-BE49-F238E27FC236}">
                <a16:creationId xmlns:a16="http://schemas.microsoft.com/office/drawing/2014/main" id="{59B1529B-BC09-AE46-9022-1F8F42FCEC00}"/>
              </a:ext>
            </a:extLst>
          </p:cNvPr>
          <p:cNvPicPr>
            <a:picLocks noChangeAspect="1"/>
          </p:cNvPicPr>
          <p:nvPr userDrawn="1"/>
        </p:nvPicPr>
        <p:blipFill>
          <a:blip r:embed="rId2">
            <a:alphaModFix amt="26000"/>
          </a:blip>
          <a:stretch>
            <a:fillRect/>
          </a:stretch>
        </p:blipFill>
        <p:spPr>
          <a:xfrm>
            <a:off x="-2968481" y="-132588"/>
            <a:ext cx="12179537" cy="5408676"/>
          </a:xfrm>
          <a:prstGeom prst="rect">
            <a:avLst/>
          </a:prstGeom>
        </p:spPr>
      </p:pic>
      <p:sp>
        <p:nvSpPr>
          <p:cNvPr id="5" name="Slide Number Placeholder 5">
            <a:extLst>
              <a:ext uri="{FF2B5EF4-FFF2-40B4-BE49-F238E27FC236}">
                <a16:creationId xmlns:a16="http://schemas.microsoft.com/office/drawing/2014/main" id="{CCB79E7C-A1DC-7048-8292-B66A0A1E5778}"/>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chemeClr val="bg1">
                    <a:lumMod val="50000"/>
                  </a:schemeClr>
                </a:solidFill>
              </a:defRPr>
            </a:lvl1pPr>
          </a:lstStyle>
          <a:p>
            <a:r>
              <a:rPr lang="en-US" dirty="0"/>
              <a:t>©2021 Evangelical Lutheran Church in America   |  January 6, 2021  |    </a:t>
            </a:r>
            <a:fld id="{258E5FB6-8006-2E47-90C6-F4D96D7525BB}" type="slidenum">
              <a:rPr lang="en-US" smtClean="0"/>
              <a:pPr/>
              <a:t>‹#›</a:t>
            </a:fld>
            <a:endParaRPr lang="en-US" sz="800" dirty="0"/>
          </a:p>
        </p:txBody>
      </p:sp>
      <p:sp>
        <p:nvSpPr>
          <p:cNvPr id="8" name="Title 1">
            <a:extLst>
              <a:ext uri="{FF2B5EF4-FFF2-40B4-BE49-F238E27FC236}">
                <a16:creationId xmlns:a16="http://schemas.microsoft.com/office/drawing/2014/main" id="{430ADAF0-965C-5B43-A33C-B126FA24F1A0}"/>
              </a:ext>
            </a:extLst>
          </p:cNvPr>
          <p:cNvSpPr>
            <a:spLocks noGrp="1"/>
          </p:cNvSpPr>
          <p:nvPr>
            <p:ph type="title" hasCustomPrompt="1"/>
          </p:nvPr>
        </p:nvSpPr>
        <p:spPr>
          <a:xfrm>
            <a:off x="436626" y="361356"/>
            <a:ext cx="7886700" cy="994172"/>
          </a:xfrm>
          <a:prstGeom prst="rect">
            <a:avLst/>
          </a:prstGeom>
        </p:spPr>
        <p:txBody>
          <a:bodyPr/>
          <a:lstStyle>
            <a:lvl1pPr>
              <a:lnSpc>
                <a:spcPts val="2400"/>
              </a:lnSpc>
              <a:defRPr sz="2400" b="1">
                <a:solidFill>
                  <a:srgbClr val="571849"/>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0143EE3E-05F2-BE43-AF10-55936617DB16}"/>
              </a:ext>
            </a:extLst>
          </p:cNvPr>
          <p:cNvSpPr>
            <a:spLocks noGrp="1"/>
          </p:cNvSpPr>
          <p:nvPr>
            <p:ph idx="1"/>
          </p:nvPr>
        </p:nvSpPr>
        <p:spPr>
          <a:xfrm>
            <a:off x="1378458" y="1040035"/>
            <a:ext cx="7886700" cy="326350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047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F986C7-BB65-5B4B-BF0F-078F59917504}"/>
              </a:ext>
            </a:extLst>
          </p:cNvPr>
          <p:cNvSpPr/>
          <p:nvPr userDrawn="1"/>
        </p:nvSpPr>
        <p:spPr>
          <a:xfrm>
            <a:off x="0" y="-57694"/>
            <a:ext cx="9144000" cy="2220686"/>
          </a:xfrm>
          <a:prstGeom prst="rect">
            <a:avLst/>
          </a:prstGeom>
          <a:solidFill>
            <a:srgbClr val="3710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2264977"/>
            <a:ext cx="2680607" cy="1767092"/>
          </a:xfrm>
          <a:prstGeom prst="rect">
            <a:avLst/>
          </a:prstGeom>
        </p:spPr>
        <p:txBody>
          <a:bodyPr anchor="t"/>
          <a:lstStyle>
            <a:lvl1pPr>
              <a:defRPr sz="2400"/>
            </a:lvl1pPr>
          </a:lstStyle>
          <a:p>
            <a:r>
              <a:rPr lang="en-US" dirty="0"/>
              <a:t>Click to edit Master title style</a:t>
            </a:r>
          </a:p>
        </p:txBody>
      </p:sp>
      <p:sp>
        <p:nvSpPr>
          <p:cNvPr id="4" name="Text Placeholder 3"/>
          <p:cNvSpPr>
            <a:spLocks noGrp="1"/>
          </p:cNvSpPr>
          <p:nvPr>
            <p:ph type="body" sz="half" idx="2"/>
          </p:nvPr>
        </p:nvSpPr>
        <p:spPr>
          <a:xfrm>
            <a:off x="3867803" y="2299063"/>
            <a:ext cx="4308348" cy="1986840"/>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pic>
        <p:nvPicPr>
          <p:cNvPr id="9" name="Picture 8" descr="A picture containing text, clipart, vector graphics&#10;&#10;Description automatically generated">
            <a:extLst>
              <a:ext uri="{FF2B5EF4-FFF2-40B4-BE49-F238E27FC236}">
                <a16:creationId xmlns:a16="http://schemas.microsoft.com/office/drawing/2014/main" id="{267F1A2A-5332-C649-AD8A-761ADA662E3C}"/>
              </a:ext>
            </a:extLst>
          </p:cNvPr>
          <p:cNvPicPr>
            <a:picLocks noChangeAspect="1"/>
          </p:cNvPicPr>
          <p:nvPr userDrawn="1"/>
        </p:nvPicPr>
        <p:blipFill>
          <a:blip r:embed="rId2"/>
          <a:stretch>
            <a:fillRect/>
          </a:stretch>
        </p:blipFill>
        <p:spPr>
          <a:xfrm>
            <a:off x="769620" y="695277"/>
            <a:ext cx="4800600" cy="1143000"/>
          </a:xfrm>
          <a:prstGeom prst="rect">
            <a:avLst/>
          </a:prstGeom>
        </p:spPr>
      </p:pic>
      <p:cxnSp>
        <p:nvCxnSpPr>
          <p:cNvPr id="12" name="Straight Connector 11">
            <a:extLst>
              <a:ext uri="{FF2B5EF4-FFF2-40B4-BE49-F238E27FC236}">
                <a16:creationId xmlns:a16="http://schemas.microsoft.com/office/drawing/2014/main" id="{3C37204D-6381-B049-96B0-D09A2548C457}"/>
              </a:ext>
            </a:extLst>
          </p:cNvPr>
          <p:cNvCxnSpPr/>
          <p:nvPr userDrawn="1"/>
        </p:nvCxnSpPr>
        <p:spPr>
          <a:xfrm>
            <a:off x="3596640" y="2299063"/>
            <a:ext cx="0" cy="2468200"/>
          </a:xfrm>
          <a:prstGeom prst="line">
            <a:avLst/>
          </a:prstGeom>
          <a:ln>
            <a:solidFill>
              <a:srgbClr val="F8C068"/>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5C9C57AC-01CB-234E-8A8E-E6B5809474A8}"/>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a:t>
            </a:fld>
            <a:endParaRPr lang="en-US" dirty="0"/>
          </a:p>
        </p:txBody>
      </p:sp>
    </p:spTree>
    <p:extLst>
      <p:ext uri="{BB962C8B-B14F-4D97-AF65-F5344CB8AC3E}">
        <p14:creationId xmlns:p14="http://schemas.microsoft.com/office/powerpoint/2010/main" val="301418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C9DAFB0-F56C-824F-815D-DA3030052AFB}" type="datetimeFigureOut">
              <a:rPr lang="en-US" smtClean="0"/>
              <a:t>1/11/2021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58E5FB6-8006-2E47-90C6-F4D96D7525BB}" type="slidenum">
              <a:rPr lang="en-US" smtClean="0"/>
              <a:t>‹#›</a:t>
            </a:fld>
            <a:endParaRPr lang="en-US"/>
          </a:p>
        </p:txBody>
      </p:sp>
    </p:spTree>
    <p:extLst>
      <p:ext uri="{BB962C8B-B14F-4D97-AF65-F5344CB8AC3E}">
        <p14:creationId xmlns:p14="http://schemas.microsoft.com/office/powerpoint/2010/main" val="421673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chemeClr val="bg1">
                    <a:lumMod val="50000"/>
                  </a:schemeClr>
                </a:solidFill>
              </a:defRPr>
            </a:lvl1pPr>
          </a:lstStyle>
          <a:p>
            <a:r>
              <a:rPr lang="en-US" dirty="0"/>
              <a:t>©2021 Evangelical Lutheran Church in America  |  </a:t>
            </a:r>
            <a:fld id="{258E5FB6-8006-2E47-90C6-F4D96D7525BB}" type="slidenum">
              <a:rPr lang="en-US" smtClean="0"/>
              <a:pPr/>
              <a:t>‹#›</a:t>
            </a:fld>
            <a:endParaRPr lang="en-US" sz="800" dirty="0"/>
          </a:p>
        </p:txBody>
      </p:sp>
    </p:spTree>
    <p:extLst>
      <p:ext uri="{BB962C8B-B14F-4D97-AF65-F5344CB8AC3E}">
        <p14:creationId xmlns:p14="http://schemas.microsoft.com/office/powerpoint/2010/main" val="22185940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73" r:id="rId5"/>
    <p:sldLayoutId id="2147483664" r:id="rId6"/>
    <p:sldLayoutId id="2147483667" r:id="rId7"/>
    <p:sldLayoutId id="2147483669" r:id="rId8"/>
    <p:sldLayoutId id="2147483670" r:id="rId9"/>
    <p:sldLayoutId id="2147483671"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0175C8-4008-9646-92DF-1F7144115E3D}"/>
              </a:ext>
            </a:extLst>
          </p:cNvPr>
          <p:cNvSpPr>
            <a:spLocks noGrp="1"/>
          </p:cNvSpPr>
          <p:nvPr>
            <p:ph type="title"/>
          </p:nvPr>
        </p:nvSpPr>
        <p:spPr/>
        <p:txBody>
          <a:bodyPr/>
          <a:lstStyle/>
          <a:p>
            <a:r>
              <a:rPr lang="en-US" dirty="0"/>
              <a:t>TITLE AREA</a:t>
            </a:r>
          </a:p>
        </p:txBody>
      </p:sp>
      <p:sp>
        <p:nvSpPr>
          <p:cNvPr id="5" name="Text Placeholder 4">
            <a:extLst>
              <a:ext uri="{FF2B5EF4-FFF2-40B4-BE49-F238E27FC236}">
                <a16:creationId xmlns:a16="http://schemas.microsoft.com/office/drawing/2014/main" id="{3A9AD3E7-80BC-F74E-B34B-16611E45D20A}"/>
              </a:ext>
            </a:extLst>
          </p:cNvPr>
          <p:cNvSpPr>
            <a:spLocks noGrp="1"/>
          </p:cNvSpPr>
          <p:nvPr>
            <p:ph type="body" idx="1"/>
          </p:nvPr>
        </p:nvSpPr>
        <p:spPr/>
        <p:txBody>
          <a:bodyPr/>
          <a:lstStyle/>
          <a:p>
            <a:r>
              <a:rPr lang="en-US" dirty="0"/>
              <a:t>Subtitle</a:t>
            </a:r>
          </a:p>
        </p:txBody>
      </p:sp>
      <p:sp>
        <p:nvSpPr>
          <p:cNvPr id="6" name="Slide Number Placeholder 5">
            <a:extLst>
              <a:ext uri="{FF2B5EF4-FFF2-40B4-BE49-F238E27FC236}">
                <a16:creationId xmlns:a16="http://schemas.microsoft.com/office/drawing/2014/main" id="{B49C1306-7E93-0C45-BD54-2F63B8D303D9}"/>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1</a:t>
            </a:fld>
            <a:endParaRPr lang="en-US" dirty="0"/>
          </a:p>
        </p:txBody>
      </p:sp>
    </p:spTree>
    <p:extLst>
      <p:ext uri="{BB962C8B-B14F-4D97-AF65-F5344CB8AC3E}">
        <p14:creationId xmlns:p14="http://schemas.microsoft.com/office/powerpoint/2010/main" val="16564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B372F8-831E-A342-ACD9-ACEE7D34935C}"/>
              </a:ext>
            </a:extLst>
          </p:cNvPr>
          <p:cNvSpPr>
            <a:spLocks noGrp="1"/>
          </p:cNvSpPr>
          <p:nvPr>
            <p:ph type="title"/>
          </p:nvPr>
        </p:nvSpPr>
        <p:spPr>
          <a:xfrm>
            <a:off x="436626" y="361356"/>
            <a:ext cx="7886700" cy="994172"/>
          </a:xfrm>
          <a:prstGeom prst="rect">
            <a:avLst/>
          </a:prstGeom>
        </p:spPr>
        <p:txBody>
          <a:bodyPr/>
          <a:lstStyle/>
          <a:p>
            <a:endParaRPr lang="en-US"/>
          </a:p>
        </p:txBody>
      </p:sp>
      <p:sp>
        <p:nvSpPr>
          <p:cNvPr id="5" name="Content Placeholder 4">
            <a:extLst>
              <a:ext uri="{FF2B5EF4-FFF2-40B4-BE49-F238E27FC236}">
                <a16:creationId xmlns:a16="http://schemas.microsoft.com/office/drawing/2014/main" id="{6FFB2A1B-958D-8245-9B9B-F3D927575954}"/>
              </a:ext>
            </a:extLst>
          </p:cNvPr>
          <p:cNvSpPr>
            <a:spLocks noGrp="1"/>
          </p:cNvSpPr>
          <p:nvPr>
            <p:ph idx="4294967295"/>
          </p:nvPr>
        </p:nvSpPr>
        <p:spPr>
          <a:xfrm>
            <a:off x="1378458" y="1040035"/>
            <a:ext cx="6944868" cy="3263504"/>
          </a:xfrm>
          <a:prstGeom prst="rect">
            <a:avLst/>
          </a:prstGeom>
        </p:spPr>
        <p:txBody>
          <a:bodyPr/>
          <a:lstStyle/>
          <a:p>
            <a:pPr marL="0" indent="0">
              <a:buNone/>
            </a:pPr>
            <a:r>
              <a:rPr lang="en-US" dirty="0">
                <a:effectLst/>
                <a:latin typeface="Arial" panose="020B0604020202020204" pitchFamily="34" charset="0"/>
              </a:rPr>
              <a:t>This Lent, you’re invited to join with fellow supporters to pledge to work to end hunger together during ELCA World Hunger’s 40 Days of Giving. Your support is critically needed for people around the world facing hunger and poverty.</a:t>
            </a:r>
          </a:p>
          <a:p>
            <a:endParaRPr lang="en-US" dirty="0">
              <a:latin typeface="Arial" panose="020B0604020202020204" pitchFamily="34" charset="0"/>
            </a:endParaRPr>
          </a:p>
          <a:p>
            <a:pPr marL="0" indent="0">
              <a:buNone/>
            </a:pPr>
            <a:r>
              <a:rPr lang="en-US" dirty="0">
                <a:latin typeface="Arial" panose="020B0604020202020204" pitchFamily="34" charset="0"/>
              </a:rPr>
              <a:t>Learn more at </a:t>
            </a:r>
            <a:r>
              <a:rPr lang="en-US" b="1" u="sng" dirty="0">
                <a:latin typeface="Arial" panose="020B0604020202020204" pitchFamily="34" charset="0"/>
              </a:rPr>
              <a:t>ELCA.org/40Days.</a:t>
            </a:r>
            <a:endParaRPr lang="en-US" b="1" u="sng" dirty="0"/>
          </a:p>
          <a:p>
            <a:endParaRPr lang="en-US" dirty="0"/>
          </a:p>
        </p:txBody>
      </p:sp>
      <p:sp>
        <p:nvSpPr>
          <p:cNvPr id="6" name="Slide Number Placeholder 5">
            <a:extLst>
              <a:ext uri="{FF2B5EF4-FFF2-40B4-BE49-F238E27FC236}">
                <a16:creationId xmlns:a16="http://schemas.microsoft.com/office/drawing/2014/main" id="{3FF71165-6CC1-B640-A39A-3101DA5AA89A}"/>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F8C068"/>
                </a:solidFill>
              </a:defRPr>
            </a:lvl1pPr>
          </a:lstStyle>
          <a:p>
            <a:r>
              <a:rPr lang="en-US" dirty="0"/>
              <a:t>©2021 Evangelical Lutheran Church in America   |  January 6, 2021  |    </a:t>
            </a:r>
            <a:fld id="{258E5FB6-8006-2E47-90C6-F4D96D7525BB}" type="slidenum">
              <a:rPr lang="en-US" smtClean="0"/>
              <a:pPr/>
              <a:t>2</a:t>
            </a:fld>
            <a:endParaRPr lang="en-US" dirty="0"/>
          </a:p>
        </p:txBody>
      </p:sp>
    </p:spTree>
    <p:extLst>
      <p:ext uri="{BB962C8B-B14F-4D97-AF65-F5344CB8AC3E}">
        <p14:creationId xmlns:p14="http://schemas.microsoft.com/office/powerpoint/2010/main" val="27801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E3927-2FBC-4741-867C-1DAB18497DFD}"/>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5AD692D6-4299-D54A-9CE3-A061462B4E36}"/>
              </a:ext>
            </a:extLst>
          </p:cNvPr>
          <p:cNvSpPr>
            <a:spLocks noGrp="1"/>
          </p:cNvSpPr>
          <p:nvPr>
            <p:ph type="subTitle" idx="1"/>
          </p:nvPr>
        </p:nvSpPr>
        <p:spPr/>
        <p:txBody>
          <a:bodyPr/>
          <a:lstStyle/>
          <a:p>
            <a:endParaRPr lang="en-US" b="1" u="sng" dirty="0"/>
          </a:p>
        </p:txBody>
      </p:sp>
      <p:sp>
        <p:nvSpPr>
          <p:cNvPr id="6" name="Slide Number Placeholder 5">
            <a:extLst>
              <a:ext uri="{FF2B5EF4-FFF2-40B4-BE49-F238E27FC236}">
                <a16:creationId xmlns:a16="http://schemas.microsoft.com/office/drawing/2014/main" id="{F7961747-D337-A04D-AFF9-253374F42C78}"/>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F8C068"/>
                </a:solidFill>
              </a:defRPr>
            </a:lvl1pPr>
          </a:lstStyle>
          <a:p>
            <a:r>
              <a:rPr lang="en-US" dirty="0"/>
              <a:t>©2021 Evangelical Lutheran Church in America   |  January 6, 2021  |    </a:t>
            </a:r>
            <a:fld id="{258E5FB6-8006-2E47-90C6-F4D96D7525BB}" type="slidenum">
              <a:rPr lang="en-US" smtClean="0"/>
              <a:pPr/>
              <a:t>3</a:t>
            </a:fld>
            <a:endParaRPr lang="en-US" dirty="0"/>
          </a:p>
        </p:txBody>
      </p:sp>
    </p:spTree>
    <p:extLst>
      <p:ext uri="{BB962C8B-B14F-4D97-AF65-F5344CB8AC3E}">
        <p14:creationId xmlns:p14="http://schemas.microsoft.com/office/powerpoint/2010/main" val="272911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5F6313-5F18-924C-BDD1-D8BC2DE01EF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9774C948-9333-0447-B24F-B746F9ABE762}"/>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60BB104-B9F5-CF4D-AE60-82705D99BFA8}"/>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4</a:t>
            </a:fld>
            <a:endParaRPr lang="en-US" dirty="0"/>
          </a:p>
        </p:txBody>
      </p:sp>
    </p:spTree>
    <p:extLst>
      <p:ext uri="{BB962C8B-B14F-4D97-AF65-F5344CB8AC3E}">
        <p14:creationId xmlns:p14="http://schemas.microsoft.com/office/powerpoint/2010/main" val="3041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499079-6890-4647-8FA3-F03D3CC79CF9}"/>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DF4357D4-6292-474F-ADCA-0C2CB1396356}"/>
              </a:ext>
            </a:extLst>
          </p:cNvPr>
          <p:cNvSpPr>
            <a:spLocks noGrp="1"/>
          </p:cNvSpPr>
          <p:nvPr>
            <p:ph type="body" idx="1"/>
          </p:nvPr>
        </p:nvSpPr>
        <p:spPr/>
        <p:txBody>
          <a:bodyPr/>
          <a:lstStyle/>
          <a:p>
            <a:endParaRPr lang="en-US"/>
          </a:p>
        </p:txBody>
      </p:sp>
      <p:sp>
        <p:nvSpPr>
          <p:cNvPr id="7" name="Slide Number Placeholder 5">
            <a:extLst>
              <a:ext uri="{FF2B5EF4-FFF2-40B4-BE49-F238E27FC236}">
                <a16:creationId xmlns:a16="http://schemas.microsoft.com/office/drawing/2014/main" id="{59E0359F-C8FD-D340-816C-2CD8ABF7E2E6}"/>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F8C068"/>
                </a:solidFill>
              </a:defRPr>
            </a:lvl1pPr>
          </a:lstStyle>
          <a:p>
            <a:r>
              <a:rPr lang="en-US" dirty="0"/>
              <a:t>©2021 Evangelical Lutheran Church in America   |  January 6, 2021  |    </a:t>
            </a:r>
            <a:fld id="{258E5FB6-8006-2E47-90C6-F4D96D7525BB}" type="slidenum">
              <a:rPr lang="en-US" smtClean="0"/>
              <a:pPr/>
              <a:t>5</a:t>
            </a:fld>
            <a:endParaRPr lang="en-US" dirty="0"/>
          </a:p>
        </p:txBody>
      </p:sp>
    </p:spTree>
    <p:extLst>
      <p:ext uri="{BB962C8B-B14F-4D97-AF65-F5344CB8AC3E}">
        <p14:creationId xmlns:p14="http://schemas.microsoft.com/office/powerpoint/2010/main" val="64305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65855C-AAEB-814F-85B6-70383DB6A7D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3AC0594D-988C-C148-A198-1D7917DAFFDC}"/>
              </a:ext>
            </a:extLst>
          </p:cNvPr>
          <p:cNvSpPr>
            <a:spLocks noGrp="1"/>
          </p:cNvSpPr>
          <p:nvPr>
            <p:ph sz="half" idx="1"/>
          </p:nvPr>
        </p:nvSpPr>
        <p:spPr/>
        <p:txBody>
          <a:bodyPr/>
          <a:lstStyle/>
          <a:p>
            <a:endParaRPr lang="en-US" dirty="0"/>
          </a:p>
        </p:txBody>
      </p:sp>
      <p:sp>
        <p:nvSpPr>
          <p:cNvPr id="6" name="Content Placeholder 5">
            <a:extLst>
              <a:ext uri="{FF2B5EF4-FFF2-40B4-BE49-F238E27FC236}">
                <a16:creationId xmlns:a16="http://schemas.microsoft.com/office/drawing/2014/main" id="{A0A55ECD-A2A3-BA4C-8333-2AF74A39584C}"/>
              </a:ext>
            </a:extLst>
          </p:cNvPr>
          <p:cNvSpPr>
            <a:spLocks noGrp="1"/>
          </p:cNvSpPr>
          <p:nvPr>
            <p:ph sz="half" idx="2"/>
          </p:nvPr>
        </p:nvSpPr>
        <p:spPr/>
        <p:txBody>
          <a:bodyPr/>
          <a:lstStyle/>
          <a:p>
            <a:endParaRPr lang="en-US" dirty="0"/>
          </a:p>
        </p:txBody>
      </p:sp>
      <p:sp>
        <p:nvSpPr>
          <p:cNvPr id="7" name="Slide Number Placeholder 5">
            <a:extLst>
              <a:ext uri="{FF2B5EF4-FFF2-40B4-BE49-F238E27FC236}">
                <a16:creationId xmlns:a16="http://schemas.microsoft.com/office/drawing/2014/main" id="{EA645E30-260B-A246-86F4-D824AA219499}"/>
              </a:ext>
            </a:extLst>
          </p:cNvPr>
          <p:cNvSpPr>
            <a:spLocks noGrp="1"/>
          </p:cNvSpPr>
          <p:nvPr>
            <p:ph type="sldNum" sz="quarter" idx="4"/>
          </p:nvPr>
        </p:nvSpPr>
        <p:spPr>
          <a:xfrm>
            <a:off x="4690872" y="4803839"/>
            <a:ext cx="4373118" cy="273844"/>
          </a:xfrm>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6</a:t>
            </a:fld>
            <a:endParaRPr lang="en-US" dirty="0"/>
          </a:p>
        </p:txBody>
      </p:sp>
    </p:spTree>
    <p:extLst>
      <p:ext uri="{BB962C8B-B14F-4D97-AF65-F5344CB8AC3E}">
        <p14:creationId xmlns:p14="http://schemas.microsoft.com/office/powerpoint/2010/main" val="238580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AEFBF14-EC20-4E4E-9D95-55C1C8095841}"/>
              </a:ext>
            </a:extLst>
          </p:cNvPr>
          <p:cNvSpPr>
            <a:spLocks noGrp="1"/>
          </p:cNvSpPr>
          <p:nvPr>
            <p:ph type="title"/>
          </p:nvPr>
        </p:nvSpPr>
        <p:spPr>
          <a:xfrm>
            <a:off x="436626" y="361356"/>
            <a:ext cx="7886700" cy="994172"/>
          </a:xfrm>
          <a:prstGeom prst="rect">
            <a:avLst/>
          </a:prstGeom>
        </p:spPr>
        <p:txBody>
          <a:bodyPr/>
          <a:lstStyle/>
          <a:p>
            <a:endParaRPr lang="en-US"/>
          </a:p>
        </p:txBody>
      </p:sp>
      <p:pic>
        <p:nvPicPr>
          <p:cNvPr id="18" name="Content Placeholder 17" descr="A picture containing text, clipart, vector graphics&#10;&#10;Description automatically generated">
            <a:extLst>
              <a:ext uri="{FF2B5EF4-FFF2-40B4-BE49-F238E27FC236}">
                <a16:creationId xmlns:a16="http://schemas.microsoft.com/office/drawing/2014/main" id="{94B9B6F2-E6AA-7D49-A67B-D3FC43AF5815}"/>
              </a:ext>
            </a:extLst>
          </p:cNvPr>
          <p:cNvPicPr>
            <a:picLocks noGrp="1" noChangeAspect="1"/>
          </p:cNvPicPr>
          <p:nvPr>
            <p:ph idx="4294967295"/>
          </p:nvPr>
        </p:nvPicPr>
        <p:blipFill>
          <a:blip r:embed="rId2"/>
          <a:stretch>
            <a:fillRect/>
          </a:stretch>
        </p:blipFill>
        <p:spPr>
          <a:xfrm>
            <a:off x="168549" y="4347086"/>
            <a:ext cx="2208892" cy="525927"/>
          </a:xfrm>
          <a:prstGeom prst="rect">
            <a:avLst/>
          </a:prstGeom>
        </p:spPr>
      </p:pic>
      <p:sp>
        <p:nvSpPr>
          <p:cNvPr id="10" name="Slide Number Placeholder 5">
            <a:extLst>
              <a:ext uri="{FF2B5EF4-FFF2-40B4-BE49-F238E27FC236}">
                <a16:creationId xmlns:a16="http://schemas.microsoft.com/office/drawing/2014/main" id="{3370E5FF-FE93-054D-9409-DA2C8D524010}"/>
              </a:ext>
            </a:extLst>
          </p:cNvPr>
          <p:cNvSpPr>
            <a:spLocks noGrp="1"/>
          </p:cNvSpPr>
          <p:nvPr>
            <p:ph type="sldNum" sz="quarter" idx="4"/>
          </p:nvPr>
        </p:nvSpPr>
        <p:spPr>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7</a:t>
            </a:fld>
            <a:endParaRPr lang="en-US" dirty="0"/>
          </a:p>
        </p:txBody>
      </p:sp>
      <p:sp>
        <p:nvSpPr>
          <p:cNvPr id="9" name="Content Placeholder 4">
            <a:extLst>
              <a:ext uri="{FF2B5EF4-FFF2-40B4-BE49-F238E27FC236}">
                <a16:creationId xmlns:a16="http://schemas.microsoft.com/office/drawing/2014/main" id="{AD2D40A2-5431-1B46-BCFC-BF4AB8795FC4}"/>
              </a:ext>
            </a:extLst>
          </p:cNvPr>
          <p:cNvSpPr txBox="1">
            <a:spLocks/>
          </p:cNvSpPr>
          <p:nvPr/>
        </p:nvSpPr>
        <p:spPr>
          <a:xfrm>
            <a:off x="5634990" y="1859933"/>
            <a:ext cx="2743200" cy="27501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1" name="Content Placeholder 4">
            <a:extLst>
              <a:ext uri="{FF2B5EF4-FFF2-40B4-BE49-F238E27FC236}">
                <a16:creationId xmlns:a16="http://schemas.microsoft.com/office/drawing/2014/main" id="{EEA35E17-B2DE-5F46-81AE-E633FE8E51E6}"/>
              </a:ext>
            </a:extLst>
          </p:cNvPr>
          <p:cNvSpPr txBox="1">
            <a:spLocks/>
          </p:cNvSpPr>
          <p:nvPr/>
        </p:nvSpPr>
        <p:spPr>
          <a:xfrm>
            <a:off x="5582738" y="1859933"/>
            <a:ext cx="2743200" cy="27501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2" name="Content Placeholder 4">
            <a:extLst>
              <a:ext uri="{FF2B5EF4-FFF2-40B4-BE49-F238E27FC236}">
                <a16:creationId xmlns:a16="http://schemas.microsoft.com/office/drawing/2014/main" id="{2FF46F78-3AD1-B84B-8626-171B92A66EA0}"/>
              </a:ext>
            </a:extLst>
          </p:cNvPr>
          <p:cNvSpPr txBox="1">
            <a:spLocks/>
          </p:cNvSpPr>
          <p:nvPr/>
        </p:nvSpPr>
        <p:spPr>
          <a:xfrm>
            <a:off x="5626282" y="1859933"/>
            <a:ext cx="2743200" cy="27501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5061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59DA-7D86-554B-A09A-4C64788F415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45DBB9A-6ADE-B54A-B8F1-824D1AA6A961}"/>
              </a:ext>
            </a:extLst>
          </p:cNvPr>
          <p:cNvSpPr>
            <a:spLocks noGrp="1"/>
          </p:cNvSpPr>
          <p:nvPr>
            <p:ph type="body" sz="half" idx="2"/>
          </p:nvPr>
        </p:nvSpPr>
        <p:spPr/>
        <p:txBody>
          <a:bodyPr/>
          <a:lstStyle/>
          <a:p>
            <a:endParaRPr lang="en-US" dirty="0"/>
          </a:p>
        </p:txBody>
      </p:sp>
      <p:sp>
        <p:nvSpPr>
          <p:cNvPr id="10" name="Slide Number Placeholder 5">
            <a:extLst>
              <a:ext uri="{FF2B5EF4-FFF2-40B4-BE49-F238E27FC236}">
                <a16:creationId xmlns:a16="http://schemas.microsoft.com/office/drawing/2014/main" id="{3370E5FF-FE93-054D-9409-DA2C8D524010}"/>
              </a:ext>
            </a:extLst>
          </p:cNvPr>
          <p:cNvSpPr>
            <a:spLocks noGrp="1"/>
          </p:cNvSpPr>
          <p:nvPr>
            <p:ph type="sldNum" sz="quarter" idx="4"/>
          </p:nvPr>
        </p:nvSpPr>
        <p:spPr>
          <a:prstGeom prst="rect">
            <a:avLst/>
          </a:prstGeom>
        </p:spPr>
        <p:txBody>
          <a:bodyPr vert="horz" lIns="91440" tIns="45720" rIns="91440" bIns="45720" rtlCol="0" anchor="ctr"/>
          <a:lstStyle>
            <a:lvl1pPr algn="r">
              <a:defRPr sz="800">
                <a:solidFill>
                  <a:srgbClr val="983A67"/>
                </a:solidFill>
              </a:defRPr>
            </a:lvl1pPr>
          </a:lstStyle>
          <a:p>
            <a:r>
              <a:rPr lang="en-US" dirty="0"/>
              <a:t>©2021 Evangelical Lutheran Church in America   |  January 6, 2021  |    </a:t>
            </a:r>
            <a:fld id="{258E5FB6-8006-2E47-90C6-F4D96D7525BB}" type="slidenum">
              <a:rPr lang="en-US" smtClean="0"/>
              <a:pPr/>
              <a:t>8</a:t>
            </a:fld>
            <a:endParaRPr lang="en-US" dirty="0"/>
          </a:p>
        </p:txBody>
      </p:sp>
      <p:sp>
        <p:nvSpPr>
          <p:cNvPr id="9" name="Content Placeholder 4">
            <a:extLst>
              <a:ext uri="{FF2B5EF4-FFF2-40B4-BE49-F238E27FC236}">
                <a16:creationId xmlns:a16="http://schemas.microsoft.com/office/drawing/2014/main" id="{AD2D40A2-5431-1B46-BCFC-BF4AB8795FC4}"/>
              </a:ext>
            </a:extLst>
          </p:cNvPr>
          <p:cNvSpPr txBox="1">
            <a:spLocks/>
          </p:cNvSpPr>
          <p:nvPr/>
        </p:nvSpPr>
        <p:spPr>
          <a:xfrm>
            <a:off x="5634990" y="1859933"/>
            <a:ext cx="2743200" cy="27501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1" name="Content Placeholder 4">
            <a:extLst>
              <a:ext uri="{FF2B5EF4-FFF2-40B4-BE49-F238E27FC236}">
                <a16:creationId xmlns:a16="http://schemas.microsoft.com/office/drawing/2014/main" id="{EEA35E17-B2DE-5F46-81AE-E633FE8E51E6}"/>
              </a:ext>
            </a:extLst>
          </p:cNvPr>
          <p:cNvSpPr txBox="1">
            <a:spLocks/>
          </p:cNvSpPr>
          <p:nvPr/>
        </p:nvSpPr>
        <p:spPr>
          <a:xfrm>
            <a:off x="5582738" y="1859933"/>
            <a:ext cx="2743200" cy="27501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12" name="Content Placeholder 4">
            <a:extLst>
              <a:ext uri="{FF2B5EF4-FFF2-40B4-BE49-F238E27FC236}">
                <a16:creationId xmlns:a16="http://schemas.microsoft.com/office/drawing/2014/main" id="{2FF46F78-3AD1-B84B-8626-171B92A66EA0}"/>
              </a:ext>
            </a:extLst>
          </p:cNvPr>
          <p:cNvSpPr txBox="1">
            <a:spLocks/>
          </p:cNvSpPr>
          <p:nvPr/>
        </p:nvSpPr>
        <p:spPr>
          <a:xfrm>
            <a:off x="5626282" y="1859933"/>
            <a:ext cx="2743200" cy="27501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951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983B69"/>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33" ma:contentTypeDescription="Describes an ELCA Document.  Use this content type for Microsoft Office/PDF documents." ma:contentTypeScope="" ma:versionID="09bcc1eba3c3609ac06ef7c576bfd41f">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437b9d39c3d7c881c367c006d5ef1cbc"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104</Value>
      <Value>5</Value>
      <Value>230</Value>
      <Value>449</Value>
      <Value>106</Value>
    </TaxCatchAll>
    <Resource_x0020_Never_x0020_Expires xmlns="8a140621-1a49-429d-a76a-0b4eaceb60d3">true</Resource_x0020_Never_x0020_Expires>
    <Exclude_x0020_Resource_x0020_From_x0020_Search xmlns="d087f69f-f3c5-4cc5-af88-9bcec61be179">false</Exclude_x0020_Resource_x0020_From_x0020_Search>
    <ELCA_Include_In_YouthGathering_Search xmlns="8a140621-1a49-429d-a76a-0b4eaceb60d3">false</ELCA_Include_In_YouthGathering_Search>
    <Resource_x0020_Description xmlns="d087f69f-f3c5-4cc5-af88-9bcec61be179" xsi:nil="true"/>
  </documentManagement>
</p:properties>
</file>

<file path=customXml/itemProps1.xml><?xml version="1.0" encoding="utf-8"?>
<ds:datastoreItem xmlns:ds="http://schemas.openxmlformats.org/officeDocument/2006/customXml" ds:itemID="{7AC3B6F1-05F6-48D3-AC71-A803B85A3969}"/>
</file>

<file path=customXml/itemProps2.xml><?xml version="1.0" encoding="utf-8"?>
<ds:datastoreItem xmlns:ds="http://schemas.openxmlformats.org/officeDocument/2006/customXml" ds:itemID="{6641A60A-E869-447A-BF07-4957A95BEBA7}"/>
</file>

<file path=customXml/itemProps3.xml><?xml version="1.0" encoding="utf-8"?>
<ds:datastoreItem xmlns:ds="http://schemas.openxmlformats.org/officeDocument/2006/customXml" ds:itemID="{EE9E86B5-0FD7-4397-9670-9B26C0B96E44}"/>
</file>

<file path=docProps/app.xml><?xml version="1.0" encoding="utf-8"?>
<Properties xmlns="http://schemas.openxmlformats.org/officeDocument/2006/extended-properties" xmlns:vt="http://schemas.openxmlformats.org/officeDocument/2006/docPropsVTypes">
  <Template>Office Theme</Template>
  <TotalTime>59</TotalTime>
  <Words>166</Words>
  <Application>Microsoft Office PowerPoint</Application>
  <PresentationFormat>On-screen Show (16:9)</PresentationFormat>
  <Paragraphs>13</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Arial Black</vt:lpstr>
      <vt:lpstr>Office Theme</vt:lpstr>
      <vt:lpstr>TITLE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ELCA 40 Days 2021</dc:title>
  <dc:creator>Irena POwers</dc:creator>
  <cp:lastModifiedBy>Alex Baird</cp:lastModifiedBy>
  <cp:revision>2</cp:revision>
  <dcterms:created xsi:type="dcterms:W3CDTF">2021-01-06T20:54:13Z</dcterms:created>
  <dcterms:modified xsi:type="dcterms:W3CDTF">2021-01-11T16:15:25Z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0x0101009C49CB76883F4D29A3A38B8F877398AD000974FD063C8C4D38BD02BABB281DEB2100FC8C5E0A0D71CA4FB77870BC02D992DB</vt:lpwstr>
  </property>
  <property fmtid="{D5CDD505-2E9C-101B-9397-08002B2CF9AE}" pid="3" name="pff9ff76d6d04245968fbeacd7773757">
    <vt:lpwstr>English|2a561fb9-8cee-4c70-9ce6-5f63a2094213</vt:lpwstr>
  </property>
  <property fmtid="{D5CDD505-2E9C-101B-9397-08002B2CF9AE}" pid="4" name="b8cf5103550044b6adff90de73dcc70d">
    <vt:lpwstr>40 days|fe26894a-12ce-4f6f-8de0-a8200439116f</vt:lpwstr>
  </property>
  <property fmtid="{D5CDD505-2E9C-101B-9397-08002B2CF9AE}" pid="5" name="p0eec0248d09446db2b674e7726de702">
    <vt:lpwstr>Hunger|1563463c-91d9-424f-a32f-3f2154f7c23f</vt:lpwstr>
  </property>
  <property fmtid="{D5CDD505-2E9C-101B-9397-08002B2CF9AE}" pid="6" name="dbcb669f85a94c79882e4591e49db382">
    <vt:lpwstr>ELCA World Hunger|05934ef5-5f43-44eb-b213-eaf0666608c9</vt:lpwstr>
  </property>
  <property fmtid="{D5CDD505-2E9C-101B-9397-08002B2CF9AE}" pid="7" name="f4e18a6ced514bde9eff9825603cfd24">
    <vt:lpwstr>Hunger Leader|25bc56f3-3dfa-4ab7-9687-664d5bbf6110</vt:lpwstr>
  </property>
  <property fmtid="{D5CDD505-2E9C-101B-9397-08002B2CF9AE}" pid="8" name="Resource Category">
    <vt:lpwstr>104;#ELCA World Hunger|05934ef5-5f43-44eb-b213-eaf0666608c9</vt:lpwstr>
  </property>
  <property fmtid="{D5CDD505-2E9C-101B-9397-08002B2CF9AE}" pid="9" name="Resource Primary Audience">
    <vt:lpwstr>230;#Hunger Leader|25bc56f3-3dfa-4ab7-9687-664d5bbf6110</vt:lpwstr>
  </property>
  <property fmtid="{D5CDD505-2E9C-101B-9397-08002B2CF9AE}" pid="10" name="Resource Language">
    <vt:lpwstr>5;#English|2a561fb9-8cee-4c70-9ce6-5f63a2094213</vt:lpwstr>
  </property>
  <property fmtid="{D5CDD505-2E9C-101B-9397-08002B2CF9AE}" pid="11" name="Resource Interests">
    <vt:lpwstr>106;#Hunger|1563463c-91d9-424f-a32f-3f2154f7c23f</vt:lpwstr>
  </property>
  <property fmtid="{D5CDD505-2E9C-101B-9397-08002B2CF9AE}" pid="12" name="Resource Subcategory">
    <vt:lpwstr>449;#40 days|fe26894a-12ce-4f6f-8de0-a8200439116f</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8b4633e0-e339-4ef2-8df3-a043f9012779,4;</vt:lpwstr>
  </property>
</Properties>
</file>